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00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99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6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90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42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342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51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9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4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2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4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2F314-17A1-40AD-A997-94F0F663F541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531FE-2C5E-4FA9-95A0-D525D59D58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97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860"/>
          </a:xfrm>
        </p:spPr>
      </p:pic>
    </p:spTree>
    <p:extLst>
      <p:ext uri="{BB962C8B-B14F-4D97-AF65-F5344CB8AC3E}">
        <p14:creationId xmlns:p14="http://schemas.microsoft.com/office/powerpoint/2010/main" val="3154158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63740"/>
          </a:xfrm>
        </p:spPr>
      </p:pic>
    </p:spTree>
    <p:extLst>
      <p:ext uri="{BB962C8B-B14F-4D97-AF65-F5344CB8AC3E}">
        <p14:creationId xmlns:p14="http://schemas.microsoft.com/office/powerpoint/2010/main" val="221900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46620"/>
          </a:xfrm>
        </p:spPr>
      </p:pic>
    </p:spTree>
    <p:extLst>
      <p:ext uri="{BB962C8B-B14F-4D97-AF65-F5344CB8AC3E}">
        <p14:creationId xmlns:p14="http://schemas.microsoft.com/office/powerpoint/2010/main" val="135474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0880"/>
          </a:xfrm>
        </p:spPr>
      </p:pic>
    </p:spTree>
    <p:extLst>
      <p:ext uri="{BB962C8B-B14F-4D97-AF65-F5344CB8AC3E}">
        <p14:creationId xmlns:p14="http://schemas.microsoft.com/office/powerpoint/2010/main" val="1755156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</cp:revision>
  <dcterms:created xsi:type="dcterms:W3CDTF">2023-12-01T07:48:03Z</dcterms:created>
  <dcterms:modified xsi:type="dcterms:W3CDTF">2023-12-01T07:53:11Z</dcterms:modified>
</cp:coreProperties>
</file>